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41040050" cy="6119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BFE"/>
    <a:srgbClr val="00454B"/>
    <a:srgbClr val="B7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30" d="100"/>
          <a:sy n="30" d="100"/>
        </p:scale>
        <p:origin x="240" y="1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006" y="1001553"/>
            <a:ext cx="30780038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0006" y="3214319"/>
            <a:ext cx="30780038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8005" indent="0" algn="ctr">
              <a:buNone/>
              <a:defRPr sz="1785"/>
            </a:lvl2pPr>
            <a:lvl3pPr marL="816011" indent="0" algn="ctr">
              <a:buNone/>
              <a:defRPr sz="1606"/>
            </a:lvl3pPr>
            <a:lvl4pPr marL="1224016" indent="0" algn="ctr">
              <a:buNone/>
              <a:defRPr sz="1428"/>
            </a:lvl4pPr>
            <a:lvl5pPr marL="1632021" indent="0" algn="ctr">
              <a:buNone/>
              <a:defRPr sz="1428"/>
            </a:lvl5pPr>
            <a:lvl6pPr marL="2040026" indent="0" algn="ctr">
              <a:buNone/>
              <a:defRPr sz="1428"/>
            </a:lvl6pPr>
            <a:lvl7pPr marL="2448032" indent="0" algn="ctr">
              <a:buNone/>
              <a:defRPr sz="1428"/>
            </a:lvl7pPr>
            <a:lvl8pPr marL="2856037" indent="0" algn="ctr">
              <a:buNone/>
              <a:defRPr sz="1428"/>
            </a:lvl8pPr>
            <a:lvl9pPr marL="3264042" indent="0" algn="ctr">
              <a:buNone/>
              <a:defRPr sz="1428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445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363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69286" y="325823"/>
            <a:ext cx="8849261" cy="518625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1503" y="325823"/>
            <a:ext cx="26034782" cy="518625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9843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0242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128" y="1525704"/>
            <a:ext cx="35397043" cy="2545672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0128" y="4095459"/>
            <a:ext cx="35397043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1pPr>
            <a:lvl2pPr marL="408005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011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401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02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02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03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9370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1504" y="1629117"/>
            <a:ext cx="17442021" cy="388296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76525" y="1629117"/>
            <a:ext cx="17442021" cy="388296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777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849" y="325824"/>
            <a:ext cx="35397043" cy="118288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6851" y="1500205"/>
            <a:ext cx="17361863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6851" y="2235432"/>
            <a:ext cx="17361863" cy="32879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776525" y="1500205"/>
            <a:ext cx="17447367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776525" y="2235432"/>
            <a:ext cx="17447367" cy="32879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10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639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2578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851" y="407988"/>
            <a:ext cx="13236483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367" y="881140"/>
            <a:ext cx="20776525" cy="4349034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851" y="1835944"/>
            <a:ext cx="13236483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340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851" y="407988"/>
            <a:ext cx="13236483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47367" y="881140"/>
            <a:ext cx="20776525" cy="4349034"/>
          </a:xfrm>
        </p:spPr>
        <p:txBody>
          <a:bodyPr anchor="t"/>
          <a:lstStyle>
            <a:lvl1pPr marL="0" indent="0">
              <a:buNone/>
              <a:defRPr sz="2856"/>
            </a:lvl1pPr>
            <a:lvl2pPr marL="408005" indent="0">
              <a:buNone/>
              <a:defRPr sz="2499"/>
            </a:lvl2pPr>
            <a:lvl3pPr marL="816011" indent="0">
              <a:buNone/>
              <a:defRPr sz="2142"/>
            </a:lvl3pPr>
            <a:lvl4pPr marL="1224016" indent="0">
              <a:buNone/>
              <a:defRPr sz="1785"/>
            </a:lvl4pPr>
            <a:lvl5pPr marL="1632021" indent="0">
              <a:buNone/>
              <a:defRPr sz="1785"/>
            </a:lvl5pPr>
            <a:lvl6pPr marL="2040026" indent="0">
              <a:buNone/>
              <a:defRPr sz="1785"/>
            </a:lvl6pPr>
            <a:lvl7pPr marL="2448032" indent="0">
              <a:buNone/>
              <a:defRPr sz="1785"/>
            </a:lvl7pPr>
            <a:lvl8pPr marL="2856037" indent="0">
              <a:buNone/>
              <a:defRPr sz="1785"/>
            </a:lvl8pPr>
            <a:lvl9pPr marL="3264042" indent="0">
              <a:buNone/>
              <a:defRPr sz="178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851" y="1835944"/>
            <a:ext cx="13236483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258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504" y="325824"/>
            <a:ext cx="35397043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504" y="1629117"/>
            <a:ext cx="35397043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1504" y="5672161"/>
            <a:ext cx="923401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7357-A01F-4DA5-A3B0-7EBCA38B8ACF}" type="datetimeFigureOut">
              <a:rPr lang="es-CO" smtClean="0"/>
              <a:t>4/08/2020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94517" y="5672161"/>
            <a:ext cx="1385101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84535" y="5672161"/>
            <a:ext cx="923401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20546-2718-4122-A6C9-73CD69199E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97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" y="459194"/>
            <a:ext cx="3872139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600" dirty="0">
                <a:solidFill>
                  <a:srgbClr val="C00000"/>
                </a:solidFill>
                <a:latin typeface="Segoe UI Light" panose="020B0502040204020203" pitchFamily="34" charset="0"/>
              </a:rPr>
              <a:t>Sus estudiantes </a:t>
            </a:r>
          </a:p>
          <a:p>
            <a:pPr algn="r"/>
            <a:r>
              <a:rPr lang="es-CO" sz="16600" dirty="0">
                <a:solidFill>
                  <a:srgbClr val="C00000"/>
                </a:solidFill>
                <a:latin typeface="Segoe UI Light" panose="020B0502040204020203" pitchFamily="34" charset="0"/>
              </a:rPr>
              <a:t>aprenden desde casa?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34631D-ED55-46F9-8B42-37EC5100D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2" b="29196"/>
          <a:stretch/>
        </p:blipFill>
        <p:spPr>
          <a:xfrm>
            <a:off x="0" y="0"/>
            <a:ext cx="13944600" cy="61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6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19100"/>
            <a:ext cx="410400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600" dirty="0">
                <a:solidFill>
                  <a:srgbClr val="C00000"/>
                </a:solidFill>
                <a:latin typeface="Segoe UI Light" panose="020B0502040204020203" pitchFamily="34" charset="0"/>
              </a:rPr>
              <a:t>Ofrézcales acceso remoto a los </a:t>
            </a:r>
          </a:p>
          <a:p>
            <a:pPr algn="ctr"/>
            <a:r>
              <a:rPr lang="es-CO" sz="16600" dirty="0">
                <a:solidFill>
                  <a:srgbClr val="C00000"/>
                </a:solidFill>
                <a:latin typeface="Segoe UI Light" panose="020B0502040204020203" pitchFamily="34" charset="0"/>
              </a:rPr>
              <a:t>equipos de sus aulas!</a:t>
            </a:r>
            <a:endParaRPr lang="es-CO" sz="1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46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57400" y="419100"/>
            <a:ext cx="389826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>
                <a:solidFill>
                  <a:srgbClr val="C00000"/>
                </a:solidFill>
                <a:latin typeface="Segoe UI Light" panose="020B0502040204020203" pitchFamily="34" charset="0"/>
              </a:rPr>
              <a:t>Fácil, económico y con la</a:t>
            </a:r>
          </a:p>
          <a:p>
            <a:r>
              <a:rPr lang="es-CO" sz="16600" dirty="0">
                <a:solidFill>
                  <a:srgbClr val="C00000"/>
                </a:solidFill>
                <a:latin typeface="Segoe UI Light" panose="020B0502040204020203" pitchFamily="34" charset="0"/>
              </a:rPr>
              <a:t>Tecnología de </a:t>
            </a:r>
            <a:r>
              <a:rPr lang="es-CO" sz="16600" dirty="0" err="1">
                <a:solidFill>
                  <a:srgbClr val="C00000"/>
                </a:solidFill>
                <a:latin typeface="Segoe UI Light" panose="020B0502040204020203" pitchFamily="34" charset="0"/>
              </a:rPr>
              <a:t>AnyDesk</a:t>
            </a:r>
            <a:r>
              <a:rPr lang="es-CO" sz="16600" dirty="0">
                <a:solidFill>
                  <a:srgbClr val="C00000"/>
                </a:solidFill>
                <a:latin typeface="Segoe UI Light" panose="020B0502040204020203" pitchFamily="34" charset="0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9CF1D2E-6296-41AD-AE4B-69A8A6F1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25914" y="38575"/>
            <a:ext cx="9121856" cy="60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6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/>
          <p:cNvSpPr/>
          <p:nvPr/>
        </p:nvSpPr>
        <p:spPr>
          <a:xfrm>
            <a:off x="24658320" y="1942383"/>
            <a:ext cx="11216640" cy="21945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0" dirty="0"/>
              <a:t>PROBAR GRATIS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5EDF74-1849-47A6-BDF7-5B5831BD7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793" y="1084840"/>
            <a:ext cx="15409188" cy="38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98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28</Words>
  <Application>Microsoft Office PowerPoint</Application>
  <PresentationFormat>Personalizado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Fonseca</dc:creator>
  <cp:lastModifiedBy>Javier Fonseca</cp:lastModifiedBy>
  <cp:revision>13</cp:revision>
  <dcterms:created xsi:type="dcterms:W3CDTF">2016-10-12T12:51:59Z</dcterms:created>
  <dcterms:modified xsi:type="dcterms:W3CDTF">2020-08-05T19:26:05Z</dcterms:modified>
</cp:coreProperties>
</file>