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41040050" cy="6119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9BFE"/>
    <a:srgbClr val="00454B"/>
    <a:srgbClr val="B711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30" d="100"/>
          <a:sy n="30" d="100"/>
        </p:scale>
        <p:origin x="240" y="15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006" y="1001553"/>
            <a:ext cx="30780038" cy="2130602"/>
          </a:xfrm>
        </p:spPr>
        <p:txBody>
          <a:bodyPr anchor="b"/>
          <a:lstStyle>
            <a:lvl1pPr algn="ctr">
              <a:defRPr sz="5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0006" y="3214319"/>
            <a:ext cx="30780038" cy="1477538"/>
          </a:xfrm>
        </p:spPr>
        <p:txBody>
          <a:bodyPr/>
          <a:lstStyle>
            <a:lvl1pPr marL="0" indent="0" algn="ctr">
              <a:buNone/>
              <a:defRPr sz="2142"/>
            </a:lvl1pPr>
            <a:lvl2pPr marL="408005" indent="0" algn="ctr">
              <a:buNone/>
              <a:defRPr sz="1785"/>
            </a:lvl2pPr>
            <a:lvl3pPr marL="816011" indent="0" algn="ctr">
              <a:buNone/>
              <a:defRPr sz="1606"/>
            </a:lvl3pPr>
            <a:lvl4pPr marL="1224016" indent="0" algn="ctr">
              <a:buNone/>
              <a:defRPr sz="1428"/>
            </a:lvl4pPr>
            <a:lvl5pPr marL="1632021" indent="0" algn="ctr">
              <a:buNone/>
              <a:defRPr sz="1428"/>
            </a:lvl5pPr>
            <a:lvl6pPr marL="2040026" indent="0" algn="ctr">
              <a:buNone/>
              <a:defRPr sz="1428"/>
            </a:lvl6pPr>
            <a:lvl7pPr marL="2448032" indent="0" algn="ctr">
              <a:buNone/>
              <a:defRPr sz="1428"/>
            </a:lvl7pPr>
            <a:lvl8pPr marL="2856037" indent="0" algn="ctr">
              <a:buNone/>
              <a:defRPr sz="1428"/>
            </a:lvl8pPr>
            <a:lvl9pPr marL="3264042" indent="0" algn="ctr">
              <a:buNone/>
              <a:defRPr sz="1428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754458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53635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369286" y="325823"/>
            <a:ext cx="8849261" cy="518625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1503" y="325823"/>
            <a:ext cx="26034782" cy="518625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4984377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024204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0128" y="1525704"/>
            <a:ext cx="35397043" cy="2545672"/>
          </a:xfrm>
        </p:spPr>
        <p:txBody>
          <a:bodyPr anchor="b"/>
          <a:lstStyle>
            <a:lvl1pPr>
              <a:defRPr sz="5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00128" y="4095459"/>
            <a:ext cx="35397043" cy="1338709"/>
          </a:xfrm>
        </p:spPr>
        <p:txBody>
          <a:bodyPr/>
          <a:lstStyle>
            <a:lvl1pPr marL="0" indent="0">
              <a:buNone/>
              <a:defRPr sz="2142">
                <a:solidFill>
                  <a:schemeClr val="tx1">
                    <a:tint val="75000"/>
                  </a:schemeClr>
                </a:solidFill>
              </a:defRPr>
            </a:lvl1pPr>
            <a:lvl2pPr marL="408005" indent="0">
              <a:buNone/>
              <a:defRPr sz="1785">
                <a:solidFill>
                  <a:schemeClr val="tx1">
                    <a:tint val="75000"/>
                  </a:schemeClr>
                </a:solidFill>
              </a:defRPr>
            </a:lvl2pPr>
            <a:lvl3pPr marL="816011" indent="0">
              <a:buNone/>
              <a:defRPr sz="1606">
                <a:solidFill>
                  <a:schemeClr val="tx1">
                    <a:tint val="75000"/>
                  </a:schemeClr>
                </a:solidFill>
              </a:defRPr>
            </a:lvl3pPr>
            <a:lvl4pPr marL="122401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4pPr>
            <a:lvl5pPr marL="1632021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5pPr>
            <a:lvl6pPr marL="2040026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6pPr>
            <a:lvl7pPr marL="244803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7pPr>
            <a:lvl8pPr marL="2856037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8pPr>
            <a:lvl9pPr marL="3264042" indent="0">
              <a:buNone/>
              <a:defRPr sz="14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937098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1504" y="1629117"/>
            <a:ext cx="17442021" cy="388296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776525" y="1629117"/>
            <a:ext cx="17442021" cy="3882965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177715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6849" y="325824"/>
            <a:ext cx="35397043" cy="118288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6851" y="1500205"/>
            <a:ext cx="17361863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26851" y="2235432"/>
            <a:ext cx="17361863" cy="32879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776525" y="1500205"/>
            <a:ext cx="17447367" cy="735227"/>
          </a:xfrm>
        </p:spPr>
        <p:txBody>
          <a:bodyPr anchor="b"/>
          <a:lstStyle>
            <a:lvl1pPr marL="0" indent="0">
              <a:buNone/>
              <a:defRPr sz="2142" b="1"/>
            </a:lvl1pPr>
            <a:lvl2pPr marL="408005" indent="0">
              <a:buNone/>
              <a:defRPr sz="1785" b="1"/>
            </a:lvl2pPr>
            <a:lvl3pPr marL="816011" indent="0">
              <a:buNone/>
              <a:defRPr sz="1606" b="1"/>
            </a:lvl3pPr>
            <a:lvl4pPr marL="1224016" indent="0">
              <a:buNone/>
              <a:defRPr sz="1428" b="1"/>
            </a:lvl4pPr>
            <a:lvl5pPr marL="1632021" indent="0">
              <a:buNone/>
              <a:defRPr sz="1428" b="1"/>
            </a:lvl5pPr>
            <a:lvl6pPr marL="2040026" indent="0">
              <a:buNone/>
              <a:defRPr sz="1428" b="1"/>
            </a:lvl6pPr>
            <a:lvl7pPr marL="2448032" indent="0">
              <a:buNone/>
              <a:defRPr sz="1428" b="1"/>
            </a:lvl7pPr>
            <a:lvl8pPr marL="2856037" indent="0">
              <a:buNone/>
              <a:defRPr sz="1428" b="1"/>
            </a:lvl8pPr>
            <a:lvl9pPr marL="3264042" indent="0">
              <a:buNone/>
              <a:defRPr sz="1428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776525" y="2235432"/>
            <a:ext cx="17447367" cy="3287983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1083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263998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0257808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6851" y="407988"/>
            <a:ext cx="13236483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447367" y="881140"/>
            <a:ext cx="20776525" cy="4349034"/>
          </a:xfrm>
        </p:spPr>
        <p:txBody>
          <a:bodyPr/>
          <a:lstStyle>
            <a:lvl1pPr>
              <a:defRPr sz="2856"/>
            </a:lvl1pPr>
            <a:lvl2pPr>
              <a:defRPr sz="2499"/>
            </a:lvl2pPr>
            <a:lvl3pPr>
              <a:defRPr sz="2142"/>
            </a:lvl3pPr>
            <a:lvl4pPr>
              <a:defRPr sz="1785"/>
            </a:lvl4pPr>
            <a:lvl5pPr>
              <a:defRPr sz="1785"/>
            </a:lvl5pPr>
            <a:lvl6pPr>
              <a:defRPr sz="1785"/>
            </a:lvl6pPr>
            <a:lvl7pPr>
              <a:defRPr sz="1785"/>
            </a:lvl7pPr>
            <a:lvl8pPr>
              <a:defRPr sz="1785"/>
            </a:lvl8pPr>
            <a:lvl9pPr>
              <a:defRPr sz="1785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6851" y="1835944"/>
            <a:ext cx="13236483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834023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6851" y="407988"/>
            <a:ext cx="13236483" cy="1427956"/>
          </a:xfrm>
        </p:spPr>
        <p:txBody>
          <a:bodyPr anchor="b"/>
          <a:lstStyle>
            <a:lvl1pPr>
              <a:defRPr sz="2856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447367" y="881140"/>
            <a:ext cx="20776525" cy="4349034"/>
          </a:xfrm>
        </p:spPr>
        <p:txBody>
          <a:bodyPr anchor="t"/>
          <a:lstStyle>
            <a:lvl1pPr marL="0" indent="0">
              <a:buNone/>
              <a:defRPr sz="2856"/>
            </a:lvl1pPr>
            <a:lvl2pPr marL="408005" indent="0">
              <a:buNone/>
              <a:defRPr sz="2499"/>
            </a:lvl2pPr>
            <a:lvl3pPr marL="816011" indent="0">
              <a:buNone/>
              <a:defRPr sz="2142"/>
            </a:lvl3pPr>
            <a:lvl4pPr marL="1224016" indent="0">
              <a:buNone/>
              <a:defRPr sz="1785"/>
            </a:lvl4pPr>
            <a:lvl5pPr marL="1632021" indent="0">
              <a:buNone/>
              <a:defRPr sz="1785"/>
            </a:lvl5pPr>
            <a:lvl6pPr marL="2040026" indent="0">
              <a:buNone/>
              <a:defRPr sz="1785"/>
            </a:lvl6pPr>
            <a:lvl7pPr marL="2448032" indent="0">
              <a:buNone/>
              <a:defRPr sz="1785"/>
            </a:lvl7pPr>
            <a:lvl8pPr marL="2856037" indent="0">
              <a:buNone/>
              <a:defRPr sz="1785"/>
            </a:lvl8pPr>
            <a:lvl9pPr marL="3264042" indent="0">
              <a:buNone/>
              <a:defRPr sz="1785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6851" y="1835944"/>
            <a:ext cx="13236483" cy="3401313"/>
          </a:xfrm>
        </p:spPr>
        <p:txBody>
          <a:bodyPr/>
          <a:lstStyle>
            <a:lvl1pPr marL="0" indent="0">
              <a:buNone/>
              <a:defRPr sz="1428"/>
            </a:lvl1pPr>
            <a:lvl2pPr marL="408005" indent="0">
              <a:buNone/>
              <a:defRPr sz="1249"/>
            </a:lvl2pPr>
            <a:lvl3pPr marL="816011" indent="0">
              <a:buNone/>
              <a:defRPr sz="1071"/>
            </a:lvl3pPr>
            <a:lvl4pPr marL="1224016" indent="0">
              <a:buNone/>
              <a:defRPr sz="892"/>
            </a:lvl4pPr>
            <a:lvl5pPr marL="1632021" indent="0">
              <a:buNone/>
              <a:defRPr sz="892"/>
            </a:lvl5pPr>
            <a:lvl6pPr marL="2040026" indent="0">
              <a:buNone/>
              <a:defRPr sz="892"/>
            </a:lvl6pPr>
            <a:lvl7pPr marL="2448032" indent="0">
              <a:buNone/>
              <a:defRPr sz="892"/>
            </a:lvl7pPr>
            <a:lvl8pPr marL="2856037" indent="0">
              <a:buNone/>
              <a:defRPr sz="892"/>
            </a:lvl8pPr>
            <a:lvl9pPr marL="3264042" indent="0">
              <a:buNone/>
              <a:defRPr sz="892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682585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21504" y="325824"/>
            <a:ext cx="35397043" cy="1182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21504" y="1629117"/>
            <a:ext cx="35397043" cy="3882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21504" y="5672161"/>
            <a:ext cx="9234011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7357-A01F-4DA5-A3B0-7EBCA38B8ACF}" type="datetimeFigureOut">
              <a:rPr lang="es-CO" smtClean="0"/>
              <a:t>4/08/2020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594517" y="5672161"/>
            <a:ext cx="13851017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984535" y="5672161"/>
            <a:ext cx="9234011" cy="32582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0546-2718-4122-A6C9-73CD69199E55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6797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  <p:txStyles>
    <p:titleStyle>
      <a:lvl1pPr algn="l" defTabSz="816011" rtl="0" eaLnBrk="1" latinLnBrk="0" hangingPunct="1">
        <a:lnSpc>
          <a:spcPct val="90000"/>
        </a:lnSpc>
        <a:spcBef>
          <a:spcPct val="0"/>
        </a:spcBef>
        <a:buNone/>
        <a:defRPr sz="39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4003" indent="-204003" algn="l" defTabSz="816011" rtl="0" eaLnBrk="1" latinLnBrk="0" hangingPunct="1">
        <a:lnSpc>
          <a:spcPct val="90000"/>
        </a:lnSpc>
        <a:spcBef>
          <a:spcPts val="892"/>
        </a:spcBef>
        <a:buFont typeface="Arial" panose="020B0604020202020204" pitchFamily="34" charset="0"/>
        <a:buChar char="•"/>
        <a:defRPr sz="2499" kern="1200">
          <a:solidFill>
            <a:schemeClr val="tx1"/>
          </a:solidFill>
          <a:latin typeface="+mn-lt"/>
          <a:ea typeface="+mn-ea"/>
          <a:cs typeface="+mn-cs"/>
        </a:defRPr>
      </a:lvl1pPr>
      <a:lvl2pPr marL="61200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2142" kern="1200">
          <a:solidFill>
            <a:schemeClr val="tx1"/>
          </a:solidFill>
          <a:latin typeface="+mn-lt"/>
          <a:ea typeface="+mn-ea"/>
          <a:cs typeface="+mn-cs"/>
        </a:defRPr>
      </a:lvl2pPr>
      <a:lvl3pPr marL="1020013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3pPr>
      <a:lvl4pPr marL="1428018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83602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244029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652034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3060040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468045" indent="-204003" algn="l" defTabSz="816011" rtl="0" eaLnBrk="1" latinLnBrk="0" hangingPunct="1">
        <a:lnSpc>
          <a:spcPct val="90000"/>
        </a:lnSpc>
        <a:spcBef>
          <a:spcPts val="446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1pPr>
      <a:lvl2pPr marL="408005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81601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3pPr>
      <a:lvl4pPr marL="122401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4pPr>
      <a:lvl5pPr marL="1632021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5pPr>
      <a:lvl6pPr marL="2040026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6pPr>
      <a:lvl7pPr marL="244803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7pPr>
      <a:lvl8pPr marL="2856037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8pPr>
      <a:lvl9pPr marL="3264042" algn="l" defTabSz="816011" rtl="0" eaLnBrk="1" latinLnBrk="0" hangingPunct="1">
        <a:defRPr sz="1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" y="459194"/>
            <a:ext cx="38721393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Sus estudiantes </a:t>
            </a:r>
          </a:p>
          <a:p>
            <a:pPr algn="r"/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aprenden desde casa?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2134631D-ED55-46F9-8B42-37EC5100DF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22" b="29196"/>
          <a:stretch/>
        </p:blipFill>
        <p:spPr>
          <a:xfrm>
            <a:off x="0" y="0"/>
            <a:ext cx="13944600" cy="6119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48695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0" y="419100"/>
            <a:ext cx="4104005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Ofrézcales acceso remoto a los </a:t>
            </a:r>
          </a:p>
          <a:p>
            <a:pPr algn="ctr"/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equipos de sus aulas!</a:t>
            </a:r>
            <a:endParaRPr lang="es-CO" sz="16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000000"/>
              </a:highlight>
              <a:latin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14642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2057400" y="419100"/>
            <a:ext cx="3898265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Fácil, económico y con la</a:t>
            </a:r>
          </a:p>
          <a:p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Tecnología de </a:t>
            </a:r>
            <a:r>
              <a:rPr lang="es-CO" sz="16600" dirty="0" err="1">
                <a:solidFill>
                  <a:srgbClr val="C00000"/>
                </a:solidFill>
                <a:latin typeface="Segoe UI Light" panose="020B0502040204020203" pitchFamily="34" charset="0"/>
              </a:rPr>
              <a:t>AnyDesk</a:t>
            </a:r>
            <a:r>
              <a:rPr lang="es-CO" sz="16600" dirty="0">
                <a:solidFill>
                  <a:srgbClr val="C00000"/>
                </a:solidFill>
                <a:latin typeface="Segoe UI Light" panose="020B0502040204020203" pitchFamily="34" charset="0"/>
              </a:rPr>
              <a:t>.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9CF1D2E-6296-41AD-AE4B-69A8A6F1C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725914" y="38575"/>
            <a:ext cx="9121856" cy="608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82660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: esquinas redondeadas 8"/>
          <p:cNvSpPr/>
          <p:nvPr/>
        </p:nvSpPr>
        <p:spPr>
          <a:xfrm>
            <a:off x="24658320" y="1942383"/>
            <a:ext cx="11216640" cy="219456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8000" dirty="0"/>
              <a:t>PROBAR GRATIS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65EDF74-1849-47A6-BDF7-5B5831BD7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793" y="1084840"/>
            <a:ext cx="15409188" cy="385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982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>
        <p159:morph option="byWord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1330</TotalTime>
  <Words>28</Words>
  <Application>Microsoft Office PowerPoint</Application>
  <PresentationFormat>Personalizado</PresentationFormat>
  <Paragraphs>7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Segoe UI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Javier Fonseca</dc:creator>
  <cp:lastModifiedBy>Javier Fonseca</cp:lastModifiedBy>
  <cp:revision>13</cp:revision>
  <dcterms:created xsi:type="dcterms:W3CDTF">2016-10-12T12:51:59Z</dcterms:created>
  <dcterms:modified xsi:type="dcterms:W3CDTF">2020-08-05T19:26:05Z</dcterms:modified>
</cp:coreProperties>
</file>